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4" r:id="rId6"/>
    <p:sldId id="262" r:id="rId7"/>
    <p:sldId id="263" r:id="rId8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7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F4687-BC83-4268-9AD5-5D59BFB762F1}" type="datetimeFigureOut">
              <a:rPr lang="th-TH" smtClean="0"/>
              <a:pPr/>
              <a:t>29/10/55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963C1-61F2-44EE-9EB6-EBDE6216BA2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F4687-BC83-4268-9AD5-5D59BFB762F1}" type="datetimeFigureOut">
              <a:rPr lang="th-TH" smtClean="0"/>
              <a:pPr/>
              <a:t>29/10/55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963C1-61F2-44EE-9EB6-EBDE6216BA2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F4687-BC83-4268-9AD5-5D59BFB762F1}" type="datetimeFigureOut">
              <a:rPr lang="th-TH" smtClean="0"/>
              <a:pPr/>
              <a:t>29/10/55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963C1-61F2-44EE-9EB6-EBDE6216BA2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F4687-BC83-4268-9AD5-5D59BFB762F1}" type="datetimeFigureOut">
              <a:rPr lang="th-TH" smtClean="0"/>
              <a:pPr/>
              <a:t>29/10/55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963C1-61F2-44EE-9EB6-EBDE6216BA2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F4687-BC83-4268-9AD5-5D59BFB762F1}" type="datetimeFigureOut">
              <a:rPr lang="th-TH" smtClean="0"/>
              <a:pPr/>
              <a:t>29/10/55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963C1-61F2-44EE-9EB6-EBDE6216BA2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F4687-BC83-4268-9AD5-5D59BFB762F1}" type="datetimeFigureOut">
              <a:rPr lang="th-TH" smtClean="0"/>
              <a:pPr/>
              <a:t>29/10/55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963C1-61F2-44EE-9EB6-EBDE6216BA2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F4687-BC83-4268-9AD5-5D59BFB762F1}" type="datetimeFigureOut">
              <a:rPr lang="th-TH" smtClean="0"/>
              <a:pPr/>
              <a:t>29/10/55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963C1-61F2-44EE-9EB6-EBDE6216BA2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F4687-BC83-4268-9AD5-5D59BFB762F1}" type="datetimeFigureOut">
              <a:rPr lang="th-TH" smtClean="0"/>
              <a:pPr/>
              <a:t>29/10/55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963C1-61F2-44EE-9EB6-EBDE6216BA2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F4687-BC83-4268-9AD5-5D59BFB762F1}" type="datetimeFigureOut">
              <a:rPr lang="th-TH" smtClean="0"/>
              <a:pPr/>
              <a:t>29/10/55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963C1-61F2-44EE-9EB6-EBDE6216BA2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F4687-BC83-4268-9AD5-5D59BFB762F1}" type="datetimeFigureOut">
              <a:rPr lang="th-TH" smtClean="0"/>
              <a:pPr/>
              <a:t>29/10/55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963C1-61F2-44EE-9EB6-EBDE6216BA2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F4687-BC83-4268-9AD5-5D59BFB762F1}" type="datetimeFigureOut">
              <a:rPr lang="th-TH" smtClean="0"/>
              <a:pPr/>
              <a:t>29/10/55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963C1-61F2-44EE-9EB6-EBDE6216BA2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CF4687-BC83-4268-9AD5-5D59BFB762F1}" type="datetimeFigureOut">
              <a:rPr lang="th-TH" smtClean="0"/>
              <a:pPr/>
              <a:t>29/10/55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E963C1-61F2-44EE-9EB6-EBDE6216BA25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67944" y="2780928"/>
            <a:ext cx="3960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ชื่อเรื่อง</a:t>
            </a:r>
            <a:endParaRPr lang="th-TH" sz="4000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68144" y="4437112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0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ชื่อผู้สัมมนา</a:t>
            </a:r>
          </a:p>
          <a:p>
            <a:pPr algn="r"/>
            <a:r>
              <a:rPr lang="th-TH" sz="16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วันที่</a:t>
            </a:r>
            <a:endParaRPr lang="th-TH" sz="1600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548680"/>
            <a:ext cx="3960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ชื่อเรื่อง</a:t>
            </a:r>
            <a:endParaRPr lang="th-TH" sz="4000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56176" y="4005064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000" dirty="0" smtClean="0">
                <a:solidFill>
                  <a:schemeClr val="accent1"/>
                </a:solidFill>
                <a:latin typeface="Tahoma" pitchFamily="34" charset="0"/>
                <a:cs typeface="Tahoma" pitchFamily="34" charset="0"/>
              </a:rPr>
              <a:t>ชื่อผู้สัมมนา</a:t>
            </a:r>
          </a:p>
          <a:p>
            <a:pPr algn="r"/>
            <a:r>
              <a:rPr lang="th-TH" sz="1600" dirty="0" smtClean="0">
                <a:solidFill>
                  <a:schemeClr val="accent1"/>
                </a:solidFill>
                <a:latin typeface="Tahoma" pitchFamily="34" charset="0"/>
                <a:cs typeface="Tahoma" pitchFamily="34" charset="0"/>
              </a:rPr>
              <a:t>วันที่</a:t>
            </a:r>
            <a:endParaRPr lang="th-TH" sz="1600" dirty="0">
              <a:solidFill>
                <a:schemeClr val="accent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91880" y="3429000"/>
            <a:ext cx="3960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ชื่อเรื่อง</a:t>
            </a:r>
            <a:endParaRPr lang="th-TH" sz="4000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72200" y="5013176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000" dirty="0" smtClean="0">
                <a:solidFill>
                  <a:schemeClr val="accent1"/>
                </a:solidFill>
                <a:latin typeface="Tahoma" pitchFamily="34" charset="0"/>
                <a:cs typeface="Tahoma" pitchFamily="34" charset="0"/>
              </a:rPr>
              <a:t>ชื่อผู้สัมมนา</a:t>
            </a:r>
          </a:p>
          <a:p>
            <a:pPr algn="r"/>
            <a:r>
              <a:rPr lang="th-TH" sz="1600" dirty="0" smtClean="0">
                <a:solidFill>
                  <a:schemeClr val="accent1"/>
                </a:solidFill>
                <a:latin typeface="Tahoma" pitchFamily="34" charset="0"/>
                <a:cs typeface="Tahoma" pitchFamily="34" charset="0"/>
              </a:rPr>
              <a:t>วันที่</a:t>
            </a:r>
            <a:endParaRPr lang="th-TH" sz="1600" dirty="0">
              <a:solidFill>
                <a:schemeClr val="accent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18</Words>
  <Application>Microsoft Office PowerPoint</Application>
  <PresentationFormat>On-screen Show (4:3)</PresentationFormat>
  <Paragraphs>9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Kasetsart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Office Of Computer Services</dc:creator>
  <cp:lastModifiedBy>Office Of Computer Services</cp:lastModifiedBy>
  <cp:revision>27</cp:revision>
  <dcterms:created xsi:type="dcterms:W3CDTF">2012-07-11T08:55:49Z</dcterms:created>
  <dcterms:modified xsi:type="dcterms:W3CDTF">2012-10-29T06:44:15Z</dcterms:modified>
</cp:coreProperties>
</file>