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9" r:id="rId3"/>
    <p:sldId id="260" r:id="rId4"/>
    <p:sldId id="257" r:id="rId5"/>
    <p:sldId id="258" r:id="rId6"/>
    <p:sldId id="261" r:id="rId7"/>
  </p:sldIdLst>
  <p:sldSz cx="9144000" cy="6858000" type="screen4x3"/>
  <p:notesSz cx="6797675" cy="98742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08E06-FF84-4E58-900A-05E19E5DBBCC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2E8ED-D8BC-45CA-842B-81FD01D7D55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AE5B7-6AC9-4A4B-9684-AABC6F4EF6CD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5E6F7-6DE6-4AEA-9565-684EE98A0F0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CAB\grad4\logo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48965" cy="68580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843808" y="0"/>
            <a:ext cx="630019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" name="Picture 2" descr="C:\Documents and Settings\admin\Desktop\CAB\template\AG_BIO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7403" y="195655"/>
            <a:ext cx="1225128" cy="497951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499992" y="10757"/>
            <a:ext cx="4392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Center of Excellence on Agricultural Biotechnology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Science and Technology Postgraduate Education and Research Development Office, Office of Higher Education Commission</a:t>
            </a:r>
            <a:endParaRPr lang="th-TH" sz="1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admin\Desktop\CAB\grad4\logo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48965" cy="6858000"/>
          </a:xfrm>
          <a:prstGeom prst="rect">
            <a:avLst/>
          </a:prstGeom>
          <a:noFill/>
        </p:spPr>
      </p:pic>
      <p:pic>
        <p:nvPicPr>
          <p:cNvPr id="26" name="Picture 2" descr="C:\Documents and Settings\admin\Desktop\CAB\news letter\logo\ag-bio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6381328"/>
            <a:ext cx="1115616" cy="407584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0" y="0"/>
            <a:ext cx="9144000" cy="2121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2699792" y="6093296"/>
            <a:ext cx="64442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Center of Excellence on Agricultural Biotechnology</a:t>
            </a: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Science and Technology Postgraduate Education and Research Development Office</a:t>
            </a: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Office of Higher Education Commission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Documents and Settings\admin\Desktop\CAB\grad4\logo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5448965" cy="6858000"/>
          </a:xfrm>
          <a:prstGeom prst="rect">
            <a:avLst/>
          </a:prstGeom>
          <a:noFill/>
        </p:spPr>
      </p:pic>
      <p:cxnSp>
        <p:nvCxnSpPr>
          <p:cNvPr id="7" name="Straight Connector 6"/>
          <p:cNvCxnSpPr/>
          <p:nvPr/>
        </p:nvCxnSpPr>
        <p:spPr>
          <a:xfrm flipV="1">
            <a:off x="1774977" y="4084088"/>
            <a:ext cx="7380312" cy="19836"/>
          </a:xfrm>
          <a:prstGeom prst="line">
            <a:avLst/>
          </a:prstGeom>
          <a:ln w="19050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-13934" y="2420888"/>
            <a:ext cx="1547664" cy="0"/>
          </a:xfrm>
          <a:prstGeom prst="line">
            <a:avLst/>
          </a:prstGeom>
          <a:ln w="8890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admin\Desktop\CAB\template\AG_BIO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934" y="2170997"/>
            <a:ext cx="1187624" cy="482708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2699792" y="6093296"/>
            <a:ext cx="64442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Center of Excellence on Agricultural Biotechnology</a:t>
            </a: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Science and Technology Postgraduate Education and Research Development Office</a:t>
            </a: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Office of Higher Education Commission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emplate_AG_BIO_E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237312"/>
            <a:ext cx="1547664" cy="0"/>
          </a:xfrm>
          <a:prstGeom prst="line">
            <a:avLst/>
          </a:prstGeom>
          <a:ln w="1016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763688" y="6237312"/>
            <a:ext cx="7380312" cy="0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Documents and Settings\admin\Desktop\CAB\template\AG_BIO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27" y="6354476"/>
            <a:ext cx="1152128" cy="46828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763688" y="6297519"/>
            <a:ext cx="73803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Center of Excellence on Agricultural Biotechnology</a:t>
            </a:r>
          </a:p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TH SarabunPSK" pitchFamily="34" charset="-34"/>
                <a:cs typeface="TH SarabunPSK" pitchFamily="34" charset="-34"/>
              </a:rPr>
              <a:t>Science and Technology Postgraduate Education and Research Development Office, Office of Higher Education Commission</a:t>
            </a:r>
            <a:endParaRPr lang="th-TH" sz="1400" b="1" dirty="0">
              <a:solidFill>
                <a:schemeClr val="bg1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6237312"/>
            <a:ext cx="1547664" cy="0"/>
          </a:xfrm>
          <a:prstGeom prst="line">
            <a:avLst/>
          </a:prstGeom>
          <a:ln w="1016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763688" y="6237312"/>
            <a:ext cx="7380312" cy="0"/>
          </a:xfrm>
          <a:prstGeom prst="line">
            <a:avLst/>
          </a:prstGeom>
          <a:ln w="635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C:\Documents and Settings\admin\Desktop\CAB\template\AG_BIO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354476"/>
            <a:ext cx="1152128" cy="46828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763688" y="6297519"/>
            <a:ext cx="73803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Center of Excellence on Agricultural Biotechnology</a:t>
            </a:r>
          </a:p>
          <a:p>
            <a:r>
              <a:rPr lang="en-US" sz="1400" b="1" dirty="0" smtClean="0">
                <a:latin typeface="TH SarabunPSK" pitchFamily="34" charset="-34"/>
                <a:cs typeface="TH SarabunPSK" pitchFamily="34" charset="-34"/>
              </a:rPr>
              <a:t>Science and Technology Postgraduate Education and Research Development Office, Office of Higher Education Commission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103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Kasetsart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Of Computer Services</dc:creator>
  <cp:lastModifiedBy>Office Of Computer Services</cp:lastModifiedBy>
  <cp:revision>67</cp:revision>
  <dcterms:created xsi:type="dcterms:W3CDTF">2012-06-14T01:59:49Z</dcterms:created>
  <dcterms:modified xsi:type="dcterms:W3CDTF">2012-10-29T08:27:09Z</dcterms:modified>
</cp:coreProperties>
</file>